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9"/>
  </p:notesMasterIdLst>
  <p:sldIdLst>
    <p:sldId id="256" r:id="rId2"/>
    <p:sldId id="257" r:id="rId3"/>
    <p:sldId id="258" r:id="rId4"/>
    <p:sldId id="272" r:id="rId5"/>
    <p:sldId id="260" r:id="rId6"/>
    <p:sldId id="261" r:id="rId7"/>
    <p:sldId id="268" r:id="rId8"/>
    <p:sldId id="262" r:id="rId9"/>
    <p:sldId id="263" r:id="rId10"/>
    <p:sldId id="270" r:id="rId11"/>
    <p:sldId id="264" r:id="rId12"/>
    <p:sldId id="265" r:id="rId13"/>
    <p:sldId id="259" r:id="rId14"/>
    <p:sldId id="269" r:id="rId15"/>
    <p:sldId id="271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47"/>
    <p:restoredTop sz="94595"/>
  </p:normalViewPr>
  <p:slideViewPr>
    <p:cSldViewPr snapToGrid="0" snapToObjects="1">
      <p:cViewPr varScale="1">
        <p:scale>
          <a:sx n="50" d="100"/>
          <a:sy n="50" d="100"/>
        </p:scale>
        <p:origin x="176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6FE53-5853-1A4D-BF5B-F83C84A18CC0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86B7F-67E9-2749-9909-7B8EB92C4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79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86B7F-67E9-2749-9909-7B8EB92C41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3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Fortress 2, Alien Swarm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SteamVR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Performance Test are the $0 ones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Team Fortress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and Alien Swarm aren’t bad games- both scored positive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overwhemingly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 reviews from players- but they’re multiplayer shooters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need 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lot of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players 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game simultaneously in order to be enjoyed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86B7F-67E9-2749-9909-7B8EB92C41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Streets of rage 2. high point?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Valkyria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Chronicles-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new(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86B7F-67E9-2749-9909-7B8EB92C41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6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ones- lower development cost- poker night at the inventory, puzzle agent, poker night 2 and telltale </a:t>
            </a:r>
            <a:r>
              <a:rPr lang="en-US" baseline="0" dirty="0" err="1" smtClean="0"/>
              <a:t>texas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hold’em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86B7F-67E9-2749-9909-7B8EB92C41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7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B54069-9751-E144-B691-EE5D4B9A46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40D1CC8-058F-284B-9394-ACEEFF440B5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72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Steam 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“get </a:t>
            </a:r>
            <a:r>
              <a:rPr lang="en-US" dirty="0" err="1" smtClean="0"/>
              <a:t>dat</a:t>
            </a:r>
            <a:r>
              <a:rPr lang="en-US" dirty="0" smtClean="0"/>
              <a:t> money”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638" y="4154637"/>
            <a:ext cx="2684463" cy="2390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13" y="29182"/>
            <a:ext cx="3800475" cy="34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3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Sega ”We sell in bundles too!”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63" y="2098675"/>
            <a:ext cx="8128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Klei</a:t>
            </a:r>
            <a:r>
              <a:rPr lang="en-US" dirty="0" smtClean="0"/>
              <a:t> Entertainment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22450"/>
            <a:ext cx="4679958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09" y="5451475"/>
            <a:ext cx="3880317" cy="39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69" y="1520032"/>
            <a:ext cx="3915756" cy="40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4" y="4181556"/>
            <a:ext cx="4031303" cy="2267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Telltale Games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83" y="1788350"/>
            <a:ext cx="5640931" cy="40227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39" y="5417565"/>
            <a:ext cx="3777813" cy="4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 why reduce price? Why bundle?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3584"/>
            <a:ext cx="5798480" cy="4351338"/>
          </a:xfrm>
        </p:spPr>
      </p:pic>
    </p:spTree>
    <p:extLst>
      <p:ext uri="{BB962C8B-B14F-4D97-AF65-F5344CB8AC3E}">
        <p14:creationId xmlns:p14="http://schemas.microsoft.com/office/powerpoint/2010/main" val="17746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 Further Exploration: Reviews vs. Price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8175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Reviews vs Price continued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77" y="1846263"/>
            <a:ext cx="3938772" cy="4022725"/>
          </a:xfrm>
        </p:spPr>
      </p:pic>
    </p:spTree>
    <p:extLst>
      <p:ext uri="{BB962C8B-B14F-4D97-AF65-F5344CB8AC3E}">
        <p14:creationId xmlns:p14="http://schemas.microsoft.com/office/powerpoint/2010/main" val="17070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Critical </a:t>
            </a:r>
            <a:r>
              <a:rPr lang="en-US" dirty="0"/>
              <a:t>R</a:t>
            </a:r>
            <a:r>
              <a:rPr lang="en-US" dirty="0" smtClean="0"/>
              <a:t>eviews vs Player Reviews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00" y="1846263"/>
            <a:ext cx="4224726" cy="4022725"/>
          </a:xfrm>
        </p:spPr>
      </p:pic>
    </p:spTree>
    <p:extLst>
      <p:ext uri="{BB962C8B-B14F-4D97-AF65-F5344CB8AC3E}">
        <p14:creationId xmlns:p14="http://schemas.microsoft.com/office/powerpoint/2010/main" val="162190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Player Reviews vs Price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15" y="1846263"/>
            <a:ext cx="4231096" cy="4022725"/>
          </a:xfrm>
        </p:spPr>
      </p:pic>
    </p:spTree>
    <p:extLst>
      <p:ext uri="{BB962C8B-B14F-4D97-AF65-F5344CB8AC3E}">
        <p14:creationId xmlns:p14="http://schemas.microsoft.com/office/powerpoint/2010/main" val="130878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Traditional profit maximization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146" y="1846263"/>
            <a:ext cx="5358034" cy="4022725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5493955" y="3668110"/>
            <a:ext cx="1684611" cy="704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78566" y="3415976"/>
            <a:ext cx="351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Marginal Cost = Marginal Revenue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But what about when marginal cost doesn’t increase?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 goods have high development cost, but negligible variable costs</a:t>
            </a:r>
          </a:p>
          <a:p>
            <a:endParaRPr lang="en-US" dirty="0" smtClean="0"/>
          </a:p>
          <a:p>
            <a:r>
              <a:rPr lang="en-US" dirty="0" smtClean="0"/>
              <a:t>Commonly seen strategies:</a:t>
            </a:r>
          </a:p>
          <a:p>
            <a:pPr lvl="1"/>
            <a:r>
              <a:rPr lang="en-US" dirty="0" smtClean="0"/>
              <a:t>Low pricing per unit</a:t>
            </a:r>
          </a:p>
          <a:p>
            <a:pPr lvl="1"/>
            <a:r>
              <a:rPr lang="en-US" dirty="0" smtClean="0"/>
              <a:t>freemium pricing</a:t>
            </a:r>
          </a:p>
          <a:p>
            <a:pPr lvl="1"/>
            <a:r>
              <a:rPr lang="en-US" dirty="0" smtClean="0"/>
              <a:t>Bundling</a:t>
            </a:r>
          </a:p>
          <a:p>
            <a:pPr lvl="1"/>
            <a:r>
              <a:rPr lang="en-US" dirty="0" smtClean="0"/>
              <a:t>Step down pricing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9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Steam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Steam?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“app store” for PC </a:t>
            </a:r>
            <a:r>
              <a:rPr lang="en-US" dirty="0" smtClean="0"/>
              <a:t>games</a:t>
            </a:r>
          </a:p>
          <a:p>
            <a:pPr lvl="2"/>
            <a:r>
              <a:rPr lang="en-US" dirty="0" smtClean="0"/>
              <a:t> 67 </a:t>
            </a:r>
            <a:r>
              <a:rPr lang="en-US" dirty="0"/>
              <a:t>million monthly active players</a:t>
            </a:r>
            <a:r>
              <a:rPr lang="en-US" dirty="0" smtClean="0"/>
              <a:t>.</a:t>
            </a:r>
          </a:p>
          <a:p>
            <a:pPr lvl="2"/>
            <a:r>
              <a:rPr lang="en-US" dirty="0"/>
              <a:t>Steam is averaging 14 million concurrent users per </a:t>
            </a:r>
            <a:r>
              <a:rPr lang="en-US" dirty="0" smtClean="0"/>
              <a:t>day</a:t>
            </a:r>
          </a:p>
          <a:p>
            <a:pPr lvl="2"/>
            <a:r>
              <a:rPr lang="en-US" dirty="0"/>
              <a:t>Valve </a:t>
            </a:r>
            <a:r>
              <a:rPr lang="en-US" dirty="0" smtClean="0"/>
              <a:t>reported</a:t>
            </a:r>
            <a:r>
              <a:rPr lang="en-US" dirty="0"/>
              <a:t> 125 million total active lifetime users last year</a:t>
            </a:r>
            <a:r>
              <a:rPr lang="en-US" dirty="0" smtClean="0"/>
              <a:t>. (</a:t>
            </a:r>
            <a:r>
              <a:rPr lang="en-US" dirty="0" err="1" smtClean="0"/>
              <a:t>april</a:t>
            </a:r>
            <a:r>
              <a:rPr lang="en-US" dirty="0" smtClean="0"/>
              <a:t>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1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Price vs total products under $25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17" y="1846263"/>
            <a:ext cx="5710691" cy="4022725"/>
          </a:xfrm>
        </p:spPr>
      </p:pic>
    </p:spTree>
    <p:extLst>
      <p:ext uri="{BB962C8B-B14F-4D97-AF65-F5344CB8AC3E}">
        <p14:creationId xmlns:p14="http://schemas.microsoft.com/office/powerpoint/2010/main" val="17594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Price vs total products under $60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596" y="1846263"/>
            <a:ext cx="5593134" cy="4022725"/>
          </a:xfrm>
        </p:spPr>
      </p:pic>
    </p:spTree>
    <p:extLst>
      <p:ext uri="{BB962C8B-B14F-4D97-AF65-F5344CB8AC3E}">
        <p14:creationId xmlns:p14="http://schemas.microsoft.com/office/powerpoint/2010/main" val="5093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Price vs. Release Date (step down pricing)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08" y="1846263"/>
            <a:ext cx="4060110" cy="4022725"/>
          </a:xfrm>
        </p:spPr>
      </p:pic>
    </p:spTree>
    <p:extLst>
      <p:ext uri="{BB962C8B-B14F-4D97-AF65-F5344CB8AC3E}">
        <p14:creationId xmlns:p14="http://schemas.microsoft.com/office/powerpoint/2010/main" val="967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Valve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20" y="2056470"/>
            <a:ext cx="4173459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38" y="5745163"/>
            <a:ext cx="3322871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1" y="685800"/>
            <a:ext cx="3755719" cy="61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5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SEGA “We sell nostalgia!”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77" y="1737360"/>
            <a:ext cx="4124138" cy="402272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4902851" cy="35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1519</TotalTime>
  <Words>248</Words>
  <Application>Microsoft Macintosh PowerPoint</Application>
  <PresentationFormat>Widescreen</PresentationFormat>
  <Paragraphs>40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Calibri Light</vt:lpstr>
      <vt:lpstr>Retrospect</vt:lpstr>
      <vt:lpstr>Steam Store</vt:lpstr>
      <vt:lpstr>Traditional profit maximization</vt:lpstr>
      <vt:lpstr>But what about when marginal cost doesn’t increase?</vt:lpstr>
      <vt:lpstr>The Steam Store</vt:lpstr>
      <vt:lpstr>Price vs total products under $25</vt:lpstr>
      <vt:lpstr>Price vs total products under $60</vt:lpstr>
      <vt:lpstr>Price vs. Release Date (step down pricing)</vt:lpstr>
      <vt:lpstr>Valve</vt:lpstr>
      <vt:lpstr>SEGA “We sell nostalgia!”</vt:lpstr>
      <vt:lpstr>Sega ”We sell in bundles too!”</vt:lpstr>
      <vt:lpstr>Klei Entertainment</vt:lpstr>
      <vt:lpstr>Telltale Games</vt:lpstr>
      <vt:lpstr>So why reduce price? Why bundle?</vt:lpstr>
      <vt:lpstr> Further Exploration: Reviews vs. Price</vt:lpstr>
      <vt:lpstr>Reviews vs Price continued</vt:lpstr>
      <vt:lpstr>Critical Reviews vs Player Reviews</vt:lpstr>
      <vt:lpstr>Player Reviews vs Price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Steam Store</dc:title>
  <dc:creator>Ben Brunson</dc:creator>
  <cp:lastModifiedBy>Ben Brunson</cp:lastModifiedBy>
  <cp:revision>27</cp:revision>
  <cp:lastPrinted>2017-10-25T13:36:58Z</cp:lastPrinted>
  <dcterms:created xsi:type="dcterms:W3CDTF">2017-10-24T12:21:13Z</dcterms:created>
  <dcterms:modified xsi:type="dcterms:W3CDTF">2017-10-25T13:40:21Z</dcterms:modified>
</cp:coreProperties>
</file>